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Testing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on Logging In and Creating Account 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when launching GUI’s nothing is changed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Checking boundaries for enemies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them at the boundaries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Testing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game instance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mouse event and mouseinput 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the event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Essentially all the same 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 of the game 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Figuring the Java API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Testing (testing loops)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Arjun’s - loop to see if all rectangles of Volume bar are getting created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Mine    - loop to see if the player collides with the enemies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Audrey’s - loop to see if system is tracking the character at the right frame 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loops not testable because they are render methods and you cannot test for drawing (quantifiable way to check if a drawing is drawn besides just seeing it)	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 Testing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 on Logging In and Creating Account 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when launching GUI’s nothing is changed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Mouse Inputs going to the correct States 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state 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Giving a character a X/Y coordinate and checking if it’s on the screen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Checking boundaries for enemies</a:t>
            </a:r>
          </a:p>
          <a:p>
            <a:pPr marL="1371600" lvl="2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■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them at the boundaries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Integration Testing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Essentially all the same 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 Testing (testing loops)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loops not testable because they are render methods and you cannot test for drawing (quantifiable way to check if a drawing is drawn besides just seeing it)	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Arjun’s - loop to see if all rectangles of Volume bar are getting created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Mine    - loop to see if the player collides with the enemies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Audrey’s - loop to see if system is tracking the character at the right frame 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Testing</a:t>
            </a:r>
          </a:p>
          <a:p>
            <a:pPr marL="914400" lvl="1" indent="-304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NFR and FR Requirements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820350" y="928925"/>
            <a:ext cx="7503300" cy="1258800"/>
          </a:xfrm>
          <a:prstGeom prst="rect">
            <a:avLst/>
          </a:prstGeom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Hypnos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CPE 309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24900"/>
            <a:ext cx="8520600" cy="213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Audrey Chan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Jonathan Chianglin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Natasha Cortez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Arjun Gupta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Andrew Ly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Elyse Munemura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Sequence Diagram</a:t>
            </a:r>
          </a:p>
        </p:txBody>
      </p:sp>
      <p:cxnSp>
        <p:nvCxnSpPr>
          <p:cNvPr id="154" name="Shape 154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5" name="Shape 155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750" y="966100"/>
            <a:ext cx="5547100" cy="38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State Diagram</a:t>
            </a:r>
          </a:p>
        </p:txBody>
      </p:sp>
      <p:cxnSp>
        <p:nvCxnSpPr>
          <p:cNvPr id="163" name="Shape 16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450"/>
            <a:ext cx="8839199" cy="3201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Factory Pattern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306150" y="1357575"/>
            <a:ext cx="3079500" cy="32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Allows us to easily create and utilize enemies throughout the program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Lets everyone on the project handle enemies without needing to understand the enemy objects themselves</a:t>
            </a:r>
          </a:p>
        </p:txBody>
      </p:sp>
      <p:cxnSp>
        <p:nvCxnSpPr>
          <p:cNvPr id="173" name="Shape 17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725" y="1357487"/>
            <a:ext cx="5186970" cy="32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Singleton Pattern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subTitle" idx="1"/>
          </p:nvPr>
        </p:nvSpPr>
        <p:spPr>
          <a:xfrm>
            <a:off x="306150" y="1610200"/>
            <a:ext cx="3460500" cy="344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want one instance of the game running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Allows every screen, object, and database call to be tied to a single instantiation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Game cannot be static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Shape 18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" name="Shape 184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875" y="1610200"/>
            <a:ext cx="4851174" cy="27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Decisions Rationale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subTitle" idx="1"/>
          </p:nvPr>
        </p:nvSpPr>
        <p:spPr>
          <a:xfrm>
            <a:off x="326650" y="1344000"/>
            <a:ext cx="3151800" cy="371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Smooth gameplay is priority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Security: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Integrity of data and highscores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Availability: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Audience as diverse as possible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Interoperability: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Database is the only outside system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Modifiability: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not intend to go back and make many changes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Shape 19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12" y="1516712"/>
            <a:ext cx="51530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Dev: Statistical Process Chart</a:t>
            </a:r>
          </a:p>
        </p:txBody>
      </p:sp>
      <p:cxnSp>
        <p:nvCxnSpPr>
          <p:cNvPr id="202" name="Shape 202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25" y="941050"/>
            <a:ext cx="6514555" cy="4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l="83740" t="5988" r="2959" b="78998"/>
          <a:stretch/>
        </p:blipFill>
        <p:spPr>
          <a:xfrm>
            <a:off x="6580499" y="1210724"/>
            <a:ext cx="1629499" cy="116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Dev: Unit Testing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 individual components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 tests on objects  </a:t>
            </a:r>
          </a:p>
        </p:txBody>
      </p:sp>
      <p:cxnSp>
        <p:nvCxnSpPr>
          <p:cNvPr id="213" name="Shape 21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4" name="Shape 214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16</a:t>
            </a:r>
          </a:p>
        </p:txBody>
      </p:sp>
      <p:pic>
        <p:nvPicPr>
          <p:cNvPr id="216" name="Shape 216" descr="unittesting.PNG"/>
          <p:cNvPicPr preferRelativeResize="0"/>
          <p:nvPr/>
        </p:nvPicPr>
        <p:blipFill rotWithShape="1">
          <a:blip r:embed="rId3">
            <a:alphaModFix/>
          </a:blip>
          <a:srcRect t="2903" b="-9"/>
          <a:stretch/>
        </p:blipFill>
        <p:spPr>
          <a:xfrm>
            <a:off x="1192725" y="2012674"/>
            <a:ext cx="5291249" cy="18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Dev: Integration Testing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Combination of the units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 components as group</a:t>
            </a:r>
          </a:p>
        </p:txBody>
      </p:sp>
      <p:cxnSp>
        <p:nvCxnSpPr>
          <p:cNvPr id="223" name="Shape 22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4" name="Shape 224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17</a:t>
            </a:r>
          </a:p>
        </p:txBody>
      </p:sp>
      <p:pic>
        <p:nvPicPr>
          <p:cNvPr id="226" name="Shape 226" descr="integrationtes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450" y="1810348"/>
            <a:ext cx="5929100" cy="287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Dev: Loop Testing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Similar to Unit Testing 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Covering certain cases </a:t>
            </a:r>
          </a:p>
        </p:txBody>
      </p:sp>
      <p:cxnSp>
        <p:nvCxnSpPr>
          <p:cNvPr id="233" name="Shape 23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4" name="Shape 234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18</a:t>
            </a:r>
          </a:p>
        </p:txBody>
      </p:sp>
      <p:pic>
        <p:nvPicPr>
          <p:cNvPr id="236" name="Shape 236" descr="looptesting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75" y="3114177"/>
            <a:ext cx="8337050" cy="131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 descr="looptesting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75" y="1906052"/>
            <a:ext cx="8489400" cy="10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Dev: System Testing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Testable NFR 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 Requirements</a:t>
            </a:r>
          </a:p>
        </p:txBody>
      </p:sp>
      <p:cxnSp>
        <p:nvCxnSpPr>
          <p:cNvPr id="244" name="Shape 244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5" name="Shape 245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19</a:t>
            </a:r>
          </a:p>
        </p:txBody>
      </p:sp>
      <p:pic>
        <p:nvPicPr>
          <p:cNvPr id="247" name="Shape 247" descr="systemtes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04" y="1906604"/>
            <a:ext cx="7950899" cy="21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Andrew Ly - Worked on server, client, and the first level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Arjun Gupta - Worked on controls and mouse inputs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Audrey Chan - Worked on graphics, animations, and audio options.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Elyse Munemura - Worked on menu and achievements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Jonathan Chianglin - Worked on login and create account 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Natasha Cortez - Worked on server and database.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Shape 6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4" name="Shape 64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and client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database</a:t>
            </a:r>
          </a:p>
          <a:p>
            <a:pPr marL="914400" lvl="1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schema</a:t>
            </a:r>
          </a:p>
          <a:p>
            <a:pPr marL="914400" lvl="1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Queries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Limitations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Shape 253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4" name="Shape 254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Shape 255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20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69275"/>
            <a:ext cx="8520600" cy="948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5200">
                <a:latin typeface="Calibri"/>
                <a:ea typeface="Calibri"/>
                <a:cs typeface="Calibri"/>
                <a:sym typeface="Calibri"/>
              </a:rPr>
              <a:t>Dev: Server and Database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[picture here]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950" y="1017725"/>
            <a:ext cx="2728349" cy="38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9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implementation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we learned 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we would have changed</a:t>
            </a:r>
          </a:p>
          <a:p>
            <a:pPr marL="457200" lvl="0" indent="-3810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Future improvements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Shape 264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5" name="Shape 265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21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69275"/>
            <a:ext cx="8520600" cy="9483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5200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820350" y="2147700"/>
            <a:ext cx="7503300" cy="8481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273" name="Shape 273"/>
          <p:cNvSpPr/>
          <p:nvPr/>
        </p:nvSpPr>
        <p:spPr>
          <a:xfrm>
            <a:off x="8479200" y="4501450"/>
            <a:ext cx="5625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8553000" y="4538350"/>
            <a:ext cx="414900" cy="4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Animation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Diagrams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 Patterns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Decision Rationale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Statistical Process Control Chart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cxnSp>
        <p:nvCxnSpPr>
          <p:cNvPr id="71" name="Shape 71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" name="Shape 72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Demo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Shape 79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0" name="Shape 80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81" name="Shape 81" title="HypnosDemo.mov"/>
          <p:cNvSpPr/>
          <p:nvPr/>
        </p:nvSpPr>
        <p:spPr>
          <a:xfrm>
            <a:off x="2286000" y="1283350"/>
            <a:ext cx="4572000" cy="3429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Hypnos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43962" y="1242076"/>
            <a:ext cx="4244975" cy="3298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Concept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Hypnos = Greek god of sleep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Game = Dream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Levels = Different stages of REM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Bosses = Nightmares</a:t>
            </a:r>
          </a:p>
        </p:txBody>
      </p:sp>
      <p:cxnSp>
        <p:nvCxnSpPr>
          <p:cNvPr id="88" name="Shape 88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9" name="Shape 89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875" y="1065650"/>
            <a:ext cx="4095573" cy="16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350" cy="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850" y="3018029"/>
            <a:ext cx="1277572" cy="14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0499" y="3015050"/>
            <a:ext cx="1233734" cy="14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9575" y="2828475"/>
            <a:ext cx="2820600" cy="21154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Concept (cont.)</a:t>
            </a:r>
          </a:p>
        </p:txBody>
      </p:sp>
      <p:cxnSp>
        <p:nvCxnSpPr>
          <p:cNvPr id="100" name="Shape 100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" name="Shape 101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50" cy="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213475" y="3391325"/>
            <a:ext cx="1298700" cy="47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557936" y="3143175"/>
            <a:ext cx="1258499" cy="933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2862223" y="3409958"/>
            <a:ext cx="1298700" cy="47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206685" y="3161807"/>
            <a:ext cx="1258500" cy="933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6411048" y="3409958"/>
            <a:ext cx="1298700" cy="47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755510" y="3161807"/>
            <a:ext cx="1258500" cy="933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213475" y="3143175"/>
            <a:ext cx="1059900" cy="3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Level 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862175" y="3143175"/>
            <a:ext cx="1059900" cy="3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Level 2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6411050" y="3143175"/>
            <a:ext cx="1059900" cy="3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Level 6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654750" y="3231725"/>
            <a:ext cx="606900" cy="63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756575" y="3421125"/>
            <a:ext cx="1059900" cy="3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Boss 1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377875" y="3439750"/>
            <a:ext cx="1059900" cy="3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Boss 2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7755475" y="3273250"/>
            <a:ext cx="1514400" cy="71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Final Boss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WIN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99" y="2680950"/>
            <a:ext cx="513925" cy="5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12400" y="968600"/>
            <a:ext cx="3609600" cy="107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Endless runner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Animation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306150" y="941050"/>
            <a:ext cx="8520600" cy="411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BufferedImage arrays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FR: Four Actions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Idle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Running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Jumping</a:t>
            </a:r>
          </a:p>
          <a:p>
            <a:pPr marL="914400" lvl="1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D: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Falling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Animation.java</a:t>
            </a:r>
          </a:p>
          <a:p>
            <a:pPr marL="45720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Player.java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Shape 124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grpSp>
        <p:nvGrpSpPr>
          <p:cNvPr id="126" name="Shape 126"/>
          <p:cNvGrpSpPr/>
          <p:nvPr/>
        </p:nvGrpSpPr>
        <p:grpSpPr>
          <a:xfrm>
            <a:off x="4146959" y="1024080"/>
            <a:ext cx="4175720" cy="2085607"/>
            <a:chOff x="4359000" y="1024025"/>
            <a:chExt cx="4627350" cy="2177725"/>
          </a:xfrm>
        </p:grpSpPr>
        <p:pic>
          <p:nvPicPr>
            <p:cNvPr id="127" name="Shape 127"/>
            <p:cNvPicPr preferRelativeResize="0"/>
            <p:nvPr/>
          </p:nvPicPr>
          <p:blipFill rotWithShape="1">
            <a:blip r:embed="rId3">
              <a:alphaModFix/>
            </a:blip>
            <a:srcRect b="19348"/>
            <a:stretch/>
          </p:blipFill>
          <p:spPr>
            <a:xfrm>
              <a:off x="4666250" y="1024025"/>
              <a:ext cx="4320100" cy="217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 txBox="1"/>
            <p:nvPr/>
          </p:nvSpPr>
          <p:spPr>
            <a:xfrm>
              <a:off x="4359000" y="1044800"/>
              <a:ext cx="3072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 b="1">
                  <a:latin typeface="Calibri"/>
                  <a:ea typeface="Calibri"/>
                  <a:cs typeface="Calibri"/>
                  <a:sym typeface="Calibri"/>
                </a:rPr>
                <a:t>A</a:t>
              </a: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4359000" y="1600325"/>
              <a:ext cx="3072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latin typeface="Calibri"/>
                  <a:ea typeface="Calibri"/>
                  <a:cs typeface="Calibri"/>
                  <a:sym typeface="Calibri"/>
                </a:rPr>
                <a:t>B</a:t>
              </a: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4359000" y="2121425"/>
              <a:ext cx="3072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latin typeface="Calibri"/>
                  <a:ea typeface="Calibri"/>
                  <a:cs typeface="Calibri"/>
                  <a:sym typeface="Calibri"/>
                </a:rPr>
                <a:t>C</a:t>
              </a:r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4359000" y="2679425"/>
              <a:ext cx="307200" cy="387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 b="1">
                  <a:latin typeface="Calibri"/>
                  <a:ea typeface="Calibri"/>
                  <a:cs typeface="Calibri"/>
                  <a:sym typeface="Calibri"/>
                </a:rPr>
                <a:t>D</a:t>
              </a:r>
            </a:p>
          </p:txBody>
        </p:sp>
      </p:grp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9" y="3376974"/>
            <a:ext cx="4779821" cy="154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Class Diagram</a:t>
            </a:r>
          </a:p>
        </p:txBody>
      </p:sp>
      <p:cxnSp>
        <p:nvCxnSpPr>
          <p:cNvPr id="138" name="Shape 138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9" name="Shape 139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450"/>
            <a:ext cx="8430850" cy="340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469200" y="96850"/>
            <a:ext cx="8194500" cy="84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Design: Activity Diagram </a:t>
            </a:r>
          </a:p>
        </p:txBody>
      </p:sp>
      <p:cxnSp>
        <p:nvCxnSpPr>
          <p:cNvPr id="146" name="Shape 146"/>
          <p:cNvCxnSpPr/>
          <p:nvPr/>
        </p:nvCxnSpPr>
        <p:spPr>
          <a:xfrm rot="10800000" flipH="1">
            <a:off x="326650" y="890475"/>
            <a:ext cx="8489400" cy="93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7" name="Shape 147"/>
          <p:cNvSpPr/>
          <p:nvPr/>
        </p:nvSpPr>
        <p:spPr>
          <a:xfrm>
            <a:off x="8479450" y="4501450"/>
            <a:ext cx="562200" cy="553200"/>
          </a:xfrm>
          <a:prstGeom prst="ellipse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1" y="1347350"/>
            <a:ext cx="8194499" cy="244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On-screen Show (16:9)</PresentationFormat>
  <Paragraphs>162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simple-light-2</vt:lpstr>
      <vt:lpstr>Hypnos CPE 309</vt:lpstr>
      <vt:lpstr>Introduction</vt:lpstr>
      <vt:lpstr>Outline</vt:lpstr>
      <vt:lpstr>Demo</vt:lpstr>
      <vt:lpstr>Design: Concept</vt:lpstr>
      <vt:lpstr>Design: Concept (cont.)</vt:lpstr>
      <vt:lpstr>Design: Animation</vt:lpstr>
      <vt:lpstr>Design: Class Diagram</vt:lpstr>
      <vt:lpstr>Design: Activity Diagram </vt:lpstr>
      <vt:lpstr>Design: Sequence Diagram</vt:lpstr>
      <vt:lpstr>Design: State Diagram</vt:lpstr>
      <vt:lpstr>Design: Factory Pattern</vt:lpstr>
      <vt:lpstr>Design: Singleton Pattern</vt:lpstr>
      <vt:lpstr>Design: Decisions Rationale</vt:lpstr>
      <vt:lpstr>Dev: Statistical Process Chart</vt:lpstr>
      <vt:lpstr>Dev: Unit Testing</vt:lpstr>
      <vt:lpstr>Dev: Integration Testing</vt:lpstr>
      <vt:lpstr>Dev: Loop Testing</vt:lpstr>
      <vt:lpstr>Dev: System Testing</vt:lpstr>
      <vt:lpstr>Dev: Server and Database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Hypnos CPE 309</dc:title>
  <cp:lastModifiedBy>Andrew Ly</cp:lastModifiedBy>
  <cp:revision>2</cp:revision>
  <dcterms:modified xsi:type="dcterms:W3CDTF">2017-03-15T00:49:55Z</dcterms:modified>
</cp:coreProperties>
</file>